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68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10FBE7A-D666-478B-80E5-441C7DA8BA24}">
  <a:tblStyle styleId="{C10FBE7A-D666-478B-80E5-441C7DA8BA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4" d="100"/>
          <a:sy n="94" d="100"/>
        </p:scale>
        <p:origin x="1138" y="2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d316d4307f_0_78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g2d316d4307f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d316d4307f_0_133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2d316d4307f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d3c0fde6fd_0_6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g2d3c0fde6f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076fec9c17_0_2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3076fec9c1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76fec9c17_0_14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g3076fec9c1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076fec9c17_0_24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g3076fec9c17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316d4307f_0_16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g2d316d4307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8673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063246" y="310428"/>
            <a:ext cx="7017600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08919" y="1724887"/>
            <a:ext cx="3743400" cy="15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4912069" y="4774998"/>
            <a:ext cx="3802200" cy="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3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8959" y="2872364"/>
            <a:ext cx="2036952" cy="2036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364190"/>
            <a:ext cx="1734751" cy="1779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Google Shape;62;p14"/>
          <p:cNvGrpSpPr/>
          <p:nvPr/>
        </p:nvGrpSpPr>
        <p:grpSpPr>
          <a:xfrm>
            <a:off x="0" y="-9990"/>
            <a:ext cx="9144000" cy="5143500"/>
            <a:chOff x="0" y="0"/>
            <a:chExt cx="12191999" cy="6857999"/>
          </a:xfrm>
        </p:grpSpPr>
        <p:pic>
          <p:nvPicPr>
            <p:cNvPr id="63" name="Google Shape;63;p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242803" y="467908"/>
              <a:ext cx="3744045" cy="37440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293603" y="467908"/>
              <a:ext cx="3642444" cy="36424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0" y="0"/>
              <a:ext cx="12191996" cy="685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4"/>
            <p:cNvSpPr/>
            <p:nvPr/>
          </p:nvSpPr>
          <p:spPr>
            <a:xfrm>
              <a:off x="3108959" y="626844"/>
              <a:ext cx="9083040" cy="45720"/>
            </a:xfrm>
            <a:custGeom>
              <a:avLst/>
              <a:gdLst/>
              <a:ahLst/>
              <a:cxnLst/>
              <a:rect l="l" t="t" r="r" b="b"/>
              <a:pathLst>
                <a:path w="9083040" h="45720" extrusionOk="0">
                  <a:moveTo>
                    <a:pt x="9083040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9083040" y="0"/>
                  </a:lnTo>
                  <a:lnTo>
                    <a:pt x="9083040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7" name="Google Shape;67;p1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404869" y="0"/>
              <a:ext cx="6787130" cy="68579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319269" y="234181"/>
              <a:ext cx="5872730" cy="66238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847740" y="192714"/>
              <a:ext cx="2261218" cy="14532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524804" y="2527323"/>
            <a:ext cx="78777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ctr" anchorCtr="0">
            <a:noAutofit/>
          </a:bodyPr>
          <a:lstStyle/>
          <a:p>
            <a:pPr marL="25400" lvl="0" indent="0" algn="ctr" rtl="0">
              <a:lnSpc>
                <a:spcPct val="102613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300" b="1" dirty="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Resultado de Pesquisa Eleitoral</a:t>
            </a:r>
            <a:br>
              <a:rPr lang="pt-BR" sz="2300" b="1" dirty="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pt-BR" sz="2300" b="1" dirty="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J A R I N U   SP</a:t>
            </a:r>
            <a:br>
              <a:rPr lang="pt-BR" sz="2300" b="1" dirty="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br>
              <a:rPr lang="pt-BR" sz="2300" b="1" dirty="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br>
              <a:rPr lang="pt-BR" sz="2300" b="1" dirty="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br>
              <a:rPr lang="pt-BR" sz="1400" spc="300" dirty="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pt-BR" sz="1400" spc="300" dirty="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SETEMBRO 2024</a:t>
            </a:r>
            <a:endParaRPr sz="1400" spc="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Verdana"/>
            </a:endParaRPr>
          </a:p>
        </p:txBody>
      </p:sp>
      <p:grpSp>
        <p:nvGrpSpPr>
          <p:cNvPr id="71" name="Google Shape;71;p14"/>
          <p:cNvGrpSpPr/>
          <p:nvPr/>
        </p:nvGrpSpPr>
        <p:grpSpPr>
          <a:xfrm>
            <a:off x="0" y="0"/>
            <a:ext cx="8174576" cy="5143500"/>
            <a:chOff x="0" y="0"/>
            <a:chExt cx="10899435" cy="6858000"/>
          </a:xfrm>
        </p:grpSpPr>
        <p:pic>
          <p:nvPicPr>
            <p:cNvPr id="72" name="Google Shape;72;p1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536615" y="5102613"/>
              <a:ext cx="2362820" cy="15548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587414" y="5102612"/>
              <a:ext cx="2261218" cy="14532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14"/>
            <p:cNvSpPr/>
            <p:nvPr/>
          </p:nvSpPr>
          <p:spPr>
            <a:xfrm>
              <a:off x="0" y="0"/>
              <a:ext cx="646430" cy="6858000"/>
            </a:xfrm>
            <a:custGeom>
              <a:avLst/>
              <a:gdLst/>
              <a:ahLst/>
              <a:cxnLst/>
              <a:rect l="l" t="t" r="r" b="b"/>
              <a:pathLst>
                <a:path w="646430" h="6858000" extrusionOk="0">
                  <a:moveTo>
                    <a:pt x="0" y="0"/>
                  </a:moveTo>
                  <a:lnTo>
                    <a:pt x="646099" y="0"/>
                  </a:lnTo>
                  <a:lnTo>
                    <a:pt x="646099" y="6857999"/>
                  </a:lnTo>
                  <a:lnTo>
                    <a:pt x="0" y="6857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" name="Google Shape;75;p14"/>
          <p:cNvSpPr txBox="1"/>
          <p:nvPr/>
        </p:nvSpPr>
        <p:spPr>
          <a:xfrm rot="-5400000">
            <a:off x="-1376714" y="2539533"/>
            <a:ext cx="3190800" cy="2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ACADEMIADEPESQUISA.COM.BR</a:t>
            </a:r>
            <a:endParaRPr sz="1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8959" y="2872364"/>
            <a:ext cx="2036952" cy="2036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364190"/>
            <a:ext cx="1734751" cy="1779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5"/>
          <p:cNvGrpSpPr/>
          <p:nvPr/>
        </p:nvGrpSpPr>
        <p:grpSpPr>
          <a:xfrm>
            <a:off x="0" y="-23029"/>
            <a:ext cx="9144000" cy="5143500"/>
            <a:chOff x="0" y="0"/>
            <a:chExt cx="12191999" cy="6857999"/>
          </a:xfrm>
        </p:grpSpPr>
        <p:pic>
          <p:nvPicPr>
            <p:cNvPr id="83" name="Google Shape;83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242803" y="467908"/>
              <a:ext cx="3744045" cy="37440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293603" y="467908"/>
              <a:ext cx="3642444" cy="36424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0" y="0"/>
              <a:ext cx="12191996" cy="685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15"/>
            <p:cNvSpPr/>
            <p:nvPr/>
          </p:nvSpPr>
          <p:spPr>
            <a:xfrm>
              <a:off x="3108959" y="626844"/>
              <a:ext cx="9083040" cy="45720"/>
            </a:xfrm>
            <a:custGeom>
              <a:avLst/>
              <a:gdLst/>
              <a:ahLst/>
              <a:cxnLst/>
              <a:rect l="l" t="t" r="r" b="b"/>
              <a:pathLst>
                <a:path w="9083040" h="45720" extrusionOk="0">
                  <a:moveTo>
                    <a:pt x="9083040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9083040" y="0"/>
                  </a:lnTo>
                  <a:lnTo>
                    <a:pt x="9083040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7" name="Google Shape;87;p1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404869" y="0"/>
              <a:ext cx="6787130" cy="68579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319269" y="234181"/>
              <a:ext cx="5872730" cy="66238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847740" y="192714"/>
              <a:ext cx="2261218" cy="145327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" name="Google Shape;90;p15"/>
          <p:cNvGrpSpPr/>
          <p:nvPr/>
        </p:nvGrpSpPr>
        <p:grpSpPr>
          <a:xfrm>
            <a:off x="0" y="0"/>
            <a:ext cx="8174576" cy="5143500"/>
            <a:chOff x="0" y="0"/>
            <a:chExt cx="10899435" cy="6858000"/>
          </a:xfrm>
        </p:grpSpPr>
        <p:pic>
          <p:nvPicPr>
            <p:cNvPr id="91" name="Google Shape;91;p15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536615" y="5102613"/>
              <a:ext cx="2362820" cy="15548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587414" y="5102612"/>
              <a:ext cx="2261218" cy="14532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5"/>
            <p:cNvSpPr/>
            <p:nvPr/>
          </p:nvSpPr>
          <p:spPr>
            <a:xfrm>
              <a:off x="0" y="0"/>
              <a:ext cx="646430" cy="6858000"/>
            </a:xfrm>
            <a:custGeom>
              <a:avLst/>
              <a:gdLst/>
              <a:ahLst/>
              <a:cxnLst/>
              <a:rect l="l" t="t" r="r" b="b"/>
              <a:pathLst>
                <a:path w="646430" h="6858000" extrusionOk="0">
                  <a:moveTo>
                    <a:pt x="0" y="0"/>
                  </a:moveTo>
                  <a:lnTo>
                    <a:pt x="646099" y="0"/>
                  </a:lnTo>
                  <a:lnTo>
                    <a:pt x="646099" y="6857999"/>
                  </a:lnTo>
                  <a:lnTo>
                    <a:pt x="0" y="6857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5"/>
          <p:cNvSpPr txBox="1"/>
          <p:nvPr/>
        </p:nvSpPr>
        <p:spPr>
          <a:xfrm rot="-5400000">
            <a:off x="-1376714" y="2539533"/>
            <a:ext cx="3190800" cy="2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ACADEMIADEPESQUISA.COM.BR</a:t>
            </a:r>
            <a:endParaRPr sz="1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678316" y="1294243"/>
            <a:ext cx="4572465" cy="336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Pesquisa Quantitativa de Opinião Pública com 379 moradores eleitores da cidade de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Jarinu</a:t>
            </a:r>
            <a:r>
              <a:rPr lang="pt-BR" sz="1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 </a:t>
            </a:r>
            <a:endParaRPr sz="11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pt-BR" sz="1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Margem de Erro : 5%</a:t>
            </a:r>
            <a:endParaRPr sz="11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pt-BR" sz="1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Intervalo de Confiança : 9</a:t>
            </a: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pt-BR" sz="1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%</a:t>
            </a:r>
            <a:endParaRPr sz="11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pt-BR" sz="14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Metodologia: </a:t>
            </a:r>
            <a:r>
              <a:rPr lang="pt-BR" sz="1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Pesquisa estratificada por meio de cotas demográficas de acordo com os dados do IBGE Censo 2010 corrigidos para o ano de 2024 por meio de projeção populacional. </a:t>
            </a:r>
            <a:endParaRPr sz="11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pt-BR" sz="14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www.academiadepesquisa.com.br</a:t>
            </a:r>
            <a:endParaRPr sz="11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endParaRPr sz="11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8959" y="2872364"/>
            <a:ext cx="2036952" cy="2036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364190"/>
            <a:ext cx="1734751" cy="1779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" name="Google Shape;102;p16"/>
          <p:cNvGrpSpPr/>
          <p:nvPr/>
        </p:nvGrpSpPr>
        <p:grpSpPr>
          <a:xfrm>
            <a:off x="0" y="0"/>
            <a:ext cx="9144000" cy="5143500"/>
            <a:chOff x="0" y="0"/>
            <a:chExt cx="12191999" cy="6857999"/>
          </a:xfrm>
        </p:grpSpPr>
        <p:pic>
          <p:nvPicPr>
            <p:cNvPr id="103" name="Google Shape;103;p1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242803" y="467908"/>
              <a:ext cx="3744045" cy="37440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293603" y="467908"/>
              <a:ext cx="3642444" cy="36424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0" y="0"/>
              <a:ext cx="12191996" cy="68522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16"/>
            <p:cNvSpPr/>
            <p:nvPr/>
          </p:nvSpPr>
          <p:spPr>
            <a:xfrm>
              <a:off x="3108959" y="626844"/>
              <a:ext cx="9083040" cy="45720"/>
            </a:xfrm>
            <a:custGeom>
              <a:avLst/>
              <a:gdLst/>
              <a:ahLst/>
              <a:cxnLst/>
              <a:rect l="l" t="t" r="r" b="b"/>
              <a:pathLst>
                <a:path w="9083040" h="45720" extrusionOk="0">
                  <a:moveTo>
                    <a:pt x="9083040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9083040" y="0"/>
                  </a:lnTo>
                  <a:lnTo>
                    <a:pt x="9083040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7" name="Google Shape;107;p1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404869" y="0"/>
              <a:ext cx="6787130" cy="68579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1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319269" y="234181"/>
              <a:ext cx="5872730" cy="66238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847740" y="192714"/>
              <a:ext cx="2261218" cy="145327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0" name="Google Shape;110;p16"/>
          <p:cNvGrpSpPr/>
          <p:nvPr/>
        </p:nvGrpSpPr>
        <p:grpSpPr>
          <a:xfrm>
            <a:off x="0" y="0"/>
            <a:ext cx="8174576" cy="5143500"/>
            <a:chOff x="0" y="0"/>
            <a:chExt cx="10899435" cy="6858000"/>
          </a:xfrm>
        </p:grpSpPr>
        <p:pic>
          <p:nvPicPr>
            <p:cNvPr id="111" name="Google Shape;111;p1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536615" y="5102613"/>
              <a:ext cx="2362820" cy="15548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16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587414" y="5102612"/>
              <a:ext cx="2261218" cy="14532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6"/>
            <p:cNvSpPr/>
            <p:nvPr/>
          </p:nvSpPr>
          <p:spPr>
            <a:xfrm>
              <a:off x="0" y="0"/>
              <a:ext cx="646430" cy="6858000"/>
            </a:xfrm>
            <a:custGeom>
              <a:avLst/>
              <a:gdLst/>
              <a:ahLst/>
              <a:cxnLst/>
              <a:rect l="l" t="t" r="r" b="b"/>
              <a:pathLst>
                <a:path w="646430" h="6858000" extrusionOk="0">
                  <a:moveTo>
                    <a:pt x="0" y="0"/>
                  </a:moveTo>
                  <a:lnTo>
                    <a:pt x="646099" y="0"/>
                  </a:lnTo>
                  <a:lnTo>
                    <a:pt x="646099" y="6857999"/>
                  </a:lnTo>
                  <a:lnTo>
                    <a:pt x="0" y="6857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16"/>
          <p:cNvSpPr txBox="1"/>
          <p:nvPr/>
        </p:nvSpPr>
        <p:spPr>
          <a:xfrm rot="-5400000">
            <a:off x="-1376714" y="2539533"/>
            <a:ext cx="3190800" cy="2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ACADEMIADEPESQUISA.COM.BR</a:t>
            </a:r>
            <a:endParaRPr sz="1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682860" y="1118862"/>
            <a:ext cx="5681700" cy="3624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algn="just"/>
            <a:br>
              <a:rPr lang="pt-BR" dirty="0"/>
            </a:b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Registrada sob </a:t>
            </a:r>
            <a:r>
              <a:rPr lang="pt-PT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n° SP-05190/2024 </a:t>
            </a:r>
          </a:p>
          <a:p>
            <a:pPr algn="just"/>
            <a:endParaRPr lang="pt-P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da Pesquisa 29/09/2024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de Divulgação: 03/10/2024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Estatístico Responsável: Édipo Menezes da Silva </a:t>
            </a:r>
            <a:endParaRPr sz="11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CNPJ: 41.555.199/0001-00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Academia de Pesquisa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pt-BR" sz="14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www.academiadepesquisa.com.br</a:t>
            </a:r>
            <a:endParaRPr sz="11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1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endParaRPr sz="11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18"/>
          <p:cNvGrpSpPr/>
          <p:nvPr/>
        </p:nvGrpSpPr>
        <p:grpSpPr>
          <a:xfrm>
            <a:off x="0" y="0"/>
            <a:ext cx="9144388" cy="5143271"/>
            <a:chOff x="0" y="0"/>
            <a:chExt cx="12192517" cy="6760345"/>
          </a:xfrm>
        </p:grpSpPr>
        <p:pic>
          <p:nvPicPr>
            <p:cNvPr id="135" name="Google Shape;135;p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12191996" cy="67603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8"/>
            <p:cNvSpPr/>
            <p:nvPr/>
          </p:nvSpPr>
          <p:spPr>
            <a:xfrm>
              <a:off x="2372242" y="764005"/>
              <a:ext cx="9820275" cy="45720"/>
            </a:xfrm>
            <a:custGeom>
              <a:avLst/>
              <a:gdLst/>
              <a:ahLst/>
              <a:cxnLst/>
              <a:rect l="l" t="t" r="r" b="b"/>
              <a:pathLst>
                <a:path w="9820275" h="45720" extrusionOk="0">
                  <a:moveTo>
                    <a:pt x="9819757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9819757" y="0"/>
                  </a:lnTo>
                  <a:lnTo>
                    <a:pt x="9819757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" name="Google Shape;137;p18"/>
          <p:cNvGrpSpPr/>
          <p:nvPr/>
        </p:nvGrpSpPr>
        <p:grpSpPr>
          <a:xfrm>
            <a:off x="0" y="144536"/>
            <a:ext cx="3688175" cy="4998964"/>
            <a:chOff x="0" y="192714"/>
            <a:chExt cx="4917567" cy="6665285"/>
          </a:xfrm>
        </p:grpSpPr>
        <p:pic>
          <p:nvPicPr>
            <p:cNvPr id="138" name="Google Shape;138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47740" y="192714"/>
              <a:ext cx="1351065" cy="8683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697280" y="5861362"/>
              <a:ext cx="1220287" cy="9966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18"/>
            <p:cNvSpPr/>
            <p:nvPr/>
          </p:nvSpPr>
          <p:spPr>
            <a:xfrm>
              <a:off x="0" y="6402927"/>
              <a:ext cx="4064000" cy="45720"/>
            </a:xfrm>
            <a:custGeom>
              <a:avLst/>
              <a:gdLst/>
              <a:ahLst/>
              <a:cxnLst/>
              <a:rect l="l" t="t" r="r" b="b"/>
              <a:pathLst>
                <a:path w="4064000" h="45720" extrusionOk="0">
                  <a:moveTo>
                    <a:pt x="4063469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4063469" y="0"/>
                  </a:lnTo>
                  <a:lnTo>
                    <a:pt x="4063469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3" name="Google Shape;143;p18"/>
          <p:cNvPicPr preferRelativeResize="0"/>
          <p:nvPr/>
        </p:nvPicPr>
        <p:blipFill>
          <a:blip r:embed="rId6">
            <a:alphaModFix amt="71000"/>
          </a:blip>
          <a:stretch>
            <a:fillRect/>
          </a:stretch>
        </p:blipFill>
        <p:spPr>
          <a:xfrm>
            <a:off x="6591925" y="2791450"/>
            <a:ext cx="1574049" cy="157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0B13877-F0B6-F7FC-3DEA-2AE74EA74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182" y="799987"/>
            <a:ext cx="5120368" cy="364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19"/>
          <p:cNvGrpSpPr/>
          <p:nvPr/>
        </p:nvGrpSpPr>
        <p:grpSpPr>
          <a:xfrm>
            <a:off x="0" y="0"/>
            <a:ext cx="9144388" cy="5143271"/>
            <a:chOff x="0" y="0"/>
            <a:chExt cx="12192517" cy="6760345"/>
          </a:xfrm>
        </p:grpSpPr>
        <p:pic>
          <p:nvPicPr>
            <p:cNvPr id="149" name="Google Shape;149;p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12191996" cy="67603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19"/>
            <p:cNvSpPr/>
            <p:nvPr/>
          </p:nvSpPr>
          <p:spPr>
            <a:xfrm>
              <a:off x="2372242" y="764005"/>
              <a:ext cx="9820275" cy="45720"/>
            </a:xfrm>
            <a:custGeom>
              <a:avLst/>
              <a:gdLst/>
              <a:ahLst/>
              <a:cxnLst/>
              <a:rect l="l" t="t" r="r" b="b"/>
              <a:pathLst>
                <a:path w="9820275" h="45720" extrusionOk="0">
                  <a:moveTo>
                    <a:pt x="9819757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9819757" y="0"/>
                  </a:lnTo>
                  <a:lnTo>
                    <a:pt x="9819757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" name="Google Shape;151;p19"/>
          <p:cNvGrpSpPr/>
          <p:nvPr/>
        </p:nvGrpSpPr>
        <p:grpSpPr>
          <a:xfrm>
            <a:off x="0" y="144536"/>
            <a:ext cx="3688175" cy="4998964"/>
            <a:chOff x="0" y="192714"/>
            <a:chExt cx="4917567" cy="6665285"/>
          </a:xfrm>
        </p:grpSpPr>
        <p:pic>
          <p:nvPicPr>
            <p:cNvPr id="152" name="Google Shape;152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47740" y="192714"/>
              <a:ext cx="1351065" cy="8683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697280" y="5861362"/>
              <a:ext cx="1220287" cy="9966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9"/>
            <p:cNvSpPr/>
            <p:nvPr/>
          </p:nvSpPr>
          <p:spPr>
            <a:xfrm>
              <a:off x="0" y="6402927"/>
              <a:ext cx="4064000" cy="45720"/>
            </a:xfrm>
            <a:custGeom>
              <a:avLst/>
              <a:gdLst/>
              <a:ahLst/>
              <a:cxnLst/>
              <a:rect l="l" t="t" r="r" b="b"/>
              <a:pathLst>
                <a:path w="4064000" h="45720" extrusionOk="0">
                  <a:moveTo>
                    <a:pt x="4063469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4063469" y="0"/>
                  </a:lnTo>
                  <a:lnTo>
                    <a:pt x="4063469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7" name="Google Shape;157;p19"/>
          <p:cNvPicPr preferRelativeResize="0"/>
          <p:nvPr/>
        </p:nvPicPr>
        <p:blipFill>
          <a:blip r:embed="rId6">
            <a:alphaModFix amt="71000"/>
          </a:blip>
          <a:stretch>
            <a:fillRect/>
          </a:stretch>
        </p:blipFill>
        <p:spPr>
          <a:xfrm>
            <a:off x="7153500" y="2889550"/>
            <a:ext cx="1574049" cy="157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A9CB5C1-48C9-9C21-7A0F-4BF676792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73" y="832704"/>
            <a:ext cx="5095102" cy="363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20"/>
          <p:cNvGrpSpPr/>
          <p:nvPr/>
        </p:nvGrpSpPr>
        <p:grpSpPr>
          <a:xfrm>
            <a:off x="0" y="0"/>
            <a:ext cx="9144388" cy="5143271"/>
            <a:chOff x="0" y="0"/>
            <a:chExt cx="12192517" cy="6760345"/>
          </a:xfrm>
        </p:grpSpPr>
        <p:pic>
          <p:nvPicPr>
            <p:cNvPr id="163" name="Google Shape;163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12191996" cy="67603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0"/>
            <p:cNvSpPr/>
            <p:nvPr/>
          </p:nvSpPr>
          <p:spPr>
            <a:xfrm>
              <a:off x="2372242" y="764005"/>
              <a:ext cx="9820275" cy="45720"/>
            </a:xfrm>
            <a:custGeom>
              <a:avLst/>
              <a:gdLst/>
              <a:ahLst/>
              <a:cxnLst/>
              <a:rect l="l" t="t" r="r" b="b"/>
              <a:pathLst>
                <a:path w="9820275" h="45720" extrusionOk="0">
                  <a:moveTo>
                    <a:pt x="9819757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9819757" y="0"/>
                  </a:lnTo>
                  <a:lnTo>
                    <a:pt x="9819757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20"/>
          <p:cNvGrpSpPr/>
          <p:nvPr/>
        </p:nvGrpSpPr>
        <p:grpSpPr>
          <a:xfrm>
            <a:off x="0" y="144536"/>
            <a:ext cx="3688175" cy="4998964"/>
            <a:chOff x="0" y="192714"/>
            <a:chExt cx="4917567" cy="6665285"/>
          </a:xfrm>
        </p:grpSpPr>
        <p:pic>
          <p:nvPicPr>
            <p:cNvPr id="166" name="Google Shape;166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47740" y="192714"/>
              <a:ext cx="1351065" cy="8683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697280" y="5861362"/>
              <a:ext cx="1220287" cy="9966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0"/>
            <p:cNvSpPr/>
            <p:nvPr/>
          </p:nvSpPr>
          <p:spPr>
            <a:xfrm>
              <a:off x="0" y="6402927"/>
              <a:ext cx="4064000" cy="45720"/>
            </a:xfrm>
            <a:custGeom>
              <a:avLst/>
              <a:gdLst/>
              <a:ahLst/>
              <a:cxnLst/>
              <a:rect l="l" t="t" r="r" b="b"/>
              <a:pathLst>
                <a:path w="4064000" h="45720" extrusionOk="0">
                  <a:moveTo>
                    <a:pt x="4063469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4063469" y="0"/>
                  </a:lnTo>
                  <a:lnTo>
                    <a:pt x="4063469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0" name="Google Shape;170;p20"/>
          <p:cNvPicPr preferRelativeResize="0"/>
          <p:nvPr/>
        </p:nvPicPr>
        <p:blipFill>
          <a:blip r:embed="rId6">
            <a:alphaModFix amt="71000"/>
          </a:blip>
          <a:stretch>
            <a:fillRect/>
          </a:stretch>
        </p:blipFill>
        <p:spPr>
          <a:xfrm>
            <a:off x="7386200" y="2863200"/>
            <a:ext cx="1574049" cy="157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CAB5ED6-16D2-32CE-F7C7-D7D3E83BF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27" y="846530"/>
            <a:ext cx="5038725" cy="359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7"/>
          <p:cNvGrpSpPr/>
          <p:nvPr/>
        </p:nvGrpSpPr>
        <p:grpSpPr>
          <a:xfrm>
            <a:off x="0" y="0"/>
            <a:ext cx="9144388" cy="5143271"/>
            <a:chOff x="0" y="0"/>
            <a:chExt cx="12192517" cy="6760345"/>
          </a:xfrm>
        </p:grpSpPr>
        <p:pic>
          <p:nvPicPr>
            <p:cNvPr id="121" name="Google Shape;121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12191996" cy="67603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17"/>
            <p:cNvSpPr/>
            <p:nvPr/>
          </p:nvSpPr>
          <p:spPr>
            <a:xfrm>
              <a:off x="2372242" y="764005"/>
              <a:ext cx="9820275" cy="45720"/>
            </a:xfrm>
            <a:custGeom>
              <a:avLst/>
              <a:gdLst/>
              <a:ahLst/>
              <a:cxnLst/>
              <a:rect l="l" t="t" r="r" b="b"/>
              <a:pathLst>
                <a:path w="9820275" h="45720" extrusionOk="0">
                  <a:moveTo>
                    <a:pt x="9819757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9819757" y="0"/>
                  </a:lnTo>
                  <a:lnTo>
                    <a:pt x="9819757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" name="Google Shape;123;p17"/>
          <p:cNvGrpSpPr/>
          <p:nvPr/>
        </p:nvGrpSpPr>
        <p:grpSpPr>
          <a:xfrm>
            <a:off x="0" y="144536"/>
            <a:ext cx="3688175" cy="4998964"/>
            <a:chOff x="0" y="192714"/>
            <a:chExt cx="4917567" cy="6665285"/>
          </a:xfrm>
        </p:grpSpPr>
        <p:pic>
          <p:nvPicPr>
            <p:cNvPr id="124" name="Google Shape;124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47740" y="192714"/>
              <a:ext cx="1351065" cy="8683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697280" y="5861362"/>
              <a:ext cx="1220287" cy="9966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7"/>
            <p:cNvSpPr/>
            <p:nvPr/>
          </p:nvSpPr>
          <p:spPr>
            <a:xfrm>
              <a:off x="0" y="6402927"/>
              <a:ext cx="4064000" cy="45720"/>
            </a:xfrm>
            <a:custGeom>
              <a:avLst/>
              <a:gdLst/>
              <a:ahLst/>
              <a:cxnLst/>
              <a:rect l="l" t="t" r="r" b="b"/>
              <a:pathLst>
                <a:path w="4064000" h="45720" extrusionOk="0">
                  <a:moveTo>
                    <a:pt x="4063469" y="45718"/>
                  </a:moveTo>
                  <a:lnTo>
                    <a:pt x="0" y="45718"/>
                  </a:lnTo>
                  <a:lnTo>
                    <a:pt x="0" y="0"/>
                  </a:lnTo>
                  <a:lnTo>
                    <a:pt x="4063469" y="0"/>
                  </a:lnTo>
                  <a:lnTo>
                    <a:pt x="4063469" y="45718"/>
                  </a:lnTo>
                  <a:close/>
                </a:path>
              </a:pathLst>
            </a:custGeom>
            <a:solidFill>
              <a:srgbClr val="00A0D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7"/>
          <p:cNvPicPr preferRelativeResize="0"/>
          <p:nvPr/>
        </p:nvPicPr>
        <p:blipFill>
          <a:blip r:embed="rId6">
            <a:alphaModFix amt="71000"/>
          </a:blip>
          <a:stretch>
            <a:fillRect/>
          </a:stretch>
        </p:blipFill>
        <p:spPr>
          <a:xfrm>
            <a:off x="7504450" y="2911725"/>
            <a:ext cx="1574049" cy="157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CCD4FDC-C5DB-BCFB-1665-2A1710882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043" y="789278"/>
            <a:ext cx="5211454" cy="369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32270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144</Words>
  <Application>Microsoft Office PowerPoint</Application>
  <PresentationFormat>Apresentação na tela (16:9)</PresentationFormat>
  <Paragraphs>21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Verdana</vt:lpstr>
      <vt:lpstr>Simple Light</vt:lpstr>
      <vt:lpstr>Resultado de Pesquisa Eleitoral J A R I N U   SP    SETEMBRO 2024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Erica Regina Silva</cp:lastModifiedBy>
  <cp:revision>3</cp:revision>
  <dcterms:modified xsi:type="dcterms:W3CDTF">2024-10-03T01:15:43Z</dcterms:modified>
</cp:coreProperties>
</file>